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91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1" r:id="rId9"/>
    <p:sldId id="262" r:id="rId10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723055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56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209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263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268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4178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4529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839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159" y="514350"/>
            <a:ext cx="6000750" cy="2228851"/>
          </a:xfrm>
        </p:spPr>
        <p:txBody>
          <a:bodyPr anchor="b">
            <a:normAutofit/>
          </a:bodyPr>
          <a:lstStyle>
            <a:lvl1pPr algn="l">
              <a:defRPr sz="36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159" y="2882900"/>
            <a:ext cx="4800600" cy="1460500"/>
          </a:xfrm>
        </p:spPr>
        <p:txBody>
          <a:bodyPr anchor="t">
            <a:normAutofit/>
          </a:bodyPr>
          <a:lstStyle>
            <a:lvl1pPr marL="0" indent="0" algn="l">
              <a:buNone/>
              <a:defRPr sz="1575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6171009" y="6350"/>
            <a:ext cx="2857500" cy="28575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4581128" y="68659"/>
            <a:ext cx="4560491" cy="45604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5426869" y="171450"/>
            <a:ext cx="3714750" cy="37147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5501878" y="24209"/>
            <a:ext cx="3639742" cy="363974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5884070" y="457201"/>
            <a:ext cx="3257549" cy="325754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828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0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8352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7709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1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725149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8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37246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72627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16537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43947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3909" y="514350"/>
            <a:ext cx="1543050" cy="34290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514350"/>
            <a:ext cx="5867400" cy="398145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13622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2324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5061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504950"/>
            <a:ext cx="6400801" cy="1711200"/>
          </a:xfrm>
        </p:spPr>
        <p:txBody>
          <a:bodyPr anchor="b">
            <a:normAutofit/>
          </a:bodyPr>
          <a:lstStyle>
            <a:lvl1pPr algn="l">
              <a:defRPr sz="27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371850"/>
            <a:ext cx="6400800" cy="11239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52491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59" y="514351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0" y="514351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88548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061" y="514350"/>
            <a:ext cx="348734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59" y="952897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9299" y="514350"/>
            <a:ext cx="349885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09" y="946546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9393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5329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77059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0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3450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59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09" y="2082800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831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905227" y="2222500"/>
            <a:ext cx="2236394" cy="2406650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59" y="3365499"/>
            <a:ext cx="6400800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514351"/>
            <a:ext cx="640080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8309" y="4629150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11/30/2015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3159" y="4629150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183857"/>
            <a:ext cx="856684" cy="5024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2"/>
                </a:solidFill>
              </a:rPr>
              <a:t>‹nº›</a:t>
            </a:fld>
            <a:endParaRPr lang="pt-BR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6981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  <p:sldLayoutId id="2147483809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5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t-BR" dirty="0" smtClean="0"/>
              <a:t>Pomba </a:t>
            </a:r>
            <a:r>
              <a:rPr lang="pt-BR" dirty="0" err="1" smtClean="0"/>
              <a:t>of</a:t>
            </a:r>
            <a:r>
              <a:rPr lang="pt-BR" dirty="0" smtClean="0"/>
              <a:t> </a:t>
            </a:r>
            <a:r>
              <a:rPr lang="pt-BR" dirty="0" err="1" smtClean="0"/>
              <a:t>Doodie</a:t>
            </a:r>
            <a:endParaRPr lang="pt-BR" dirty="0"/>
          </a:p>
        </p:txBody>
      </p:sp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t-BR" dirty="0" smtClean="0">
                <a:solidFill>
                  <a:schemeClr val="accent1"/>
                </a:solidFill>
              </a:rPr>
              <a:t>Apresentação de projeto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t-BR" sz="3600" b="1">
                <a:solidFill>
                  <a:srgbClr val="FFFFFF"/>
                </a:solidFill>
              </a:rPr>
              <a:t>Escopo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- Pomba Defecando</a:t>
            </a:r>
          </a:p>
          <a:p>
            <a:pPr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- Alvos são pessoas</a:t>
            </a:r>
          </a:p>
          <a:p>
            <a:pPr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- Alvejado por chumbinho, estilingue</a:t>
            </a:r>
          </a:p>
          <a:p>
            <a:pPr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- Obstáculos como galhos, postes com fios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- Power ups como besouros, frutas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100" y="81862"/>
            <a:ext cx="5429799" cy="49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TRIM_20151130_1944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0960" y="-2717425"/>
            <a:ext cx="5466127" cy="971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7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312" y="430850"/>
            <a:ext cx="7343375" cy="428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TRIM_20151130_1942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7697" y="-799245"/>
            <a:ext cx="3343712" cy="594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4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22010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t-BR" dirty="0"/>
              <a:t>Levando o Jogo para o </a:t>
            </a:r>
            <a:r>
              <a:rPr lang="pt-BR" dirty="0" err="1"/>
              <a:t>Unity</a:t>
            </a:r>
            <a:endParaRPr lang="pt-BR" dirty="0"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907" y="125711"/>
            <a:ext cx="761475" cy="7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04" y="981575"/>
            <a:ext cx="7323589" cy="3729057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445025"/>
            <a:ext cx="8520599" cy="412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om&amp;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0784" y="284367"/>
            <a:ext cx="7902429" cy="444511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251670"/>
            <a:ext cx="8520599" cy="431720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pt-BR" dirty="0" smtClean="0"/>
          </a:p>
          <a:p>
            <a:pPr>
              <a:spcBef>
                <a:spcPts val="0"/>
              </a:spcBef>
              <a:buNone/>
            </a:pPr>
            <a:endParaRPr lang="pt-BR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pt-BR" sz="2000" dirty="0" smtClean="0">
                <a:solidFill>
                  <a:schemeClr val="tx2"/>
                </a:solidFill>
              </a:rPr>
              <a:t>Em conclusão foi possível obter a partir dos protótipos feedback e com isso pudemos evoluir o projeto até agora.</a:t>
            </a:r>
          </a:p>
          <a:p>
            <a:pPr>
              <a:spcBef>
                <a:spcPts val="0"/>
              </a:spcBef>
              <a:buNone/>
            </a:pPr>
            <a:endParaRPr lang="pt-BR" sz="20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pt-BR" sz="2000" dirty="0" smtClean="0">
                <a:solidFill>
                  <a:schemeClr val="tx2"/>
                </a:solidFill>
              </a:rPr>
              <a:t>Existiram muitas ideias que não colocamos por falta de tempo, e muitas coisas que mudamos por carga de trabalho.</a:t>
            </a:r>
          </a:p>
          <a:p>
            <a:pPr>
              <a:spcBef>
                <a:spcPts val="0"/>
              </a:spcBef>
              <a:buNone/>
            </a:pPr>
            <a:endParaRPr lang="pt-BR" sz="2000" dirty="0" smtClean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pt-BR" sz="2000" dirty="0" smtClean="0">
                <a:solidFill>
                  <a:schemeClr val="tx2"/>
                </a:solidFill>
              </a:rPr>
              <a:t>Obrigado a todos.</a:t>
            </a:r>
          </a:p>
          <a:p>
            <a:pPr>
              <a:spcBef>
                <a:spcPts val="0"/>
              </a:spcBef>
              <a:buNone/>
            </a:pPr>
            <a:endParaRPr lang="pt-BR" dirty="0" smtClean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tia">
  <a:themeElements>
    <a:clrScheme name="Escala de Cinza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36</TotalTime>
  <Words>86</Words>
  <Application>Microsoft Office PowerPoint</Application>
  <PresentationFormat>Apresentação na tela (16:9)</PresentationFormat>
  <Paragraphs>16</Paragraphs>
  <Slides>9</Slides>
  <Notes>7</Notes>
  <HiddenSlides>0</HiddenSlides>
  <MMClips>3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Fatia</vt:lpstr>
      <vt:lpstr>Pomba of Doodie</vt:lpstr>
      <vt:lpstr>Escopo</vt:lpstr>
      <vt:lpstr>Apresentação do PowerPoint</vt:lpstr>
      <vt:lpstr>Apresentação do PowerPoint</vt:lpstr>
      <vt:lpstr>Apresentação do PowerPoint</vt:lpstr>
      <vt:lpstr>Apresentação do PowerPoint</vt:lpstr>
      <vt:lpstr>Levando o Jogo para o Unity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de Projeto</dc:title>
  <dc:creator>GUSTAVO SOUSA MARTINS</dc:creator>
  <cp:lastModifiedBy>perfil</cp:lastModifiedBy>
  <cp:revision>9</cp:revision>
  <dcterms:modified xsi:type="dcterms:W3CDTF">2015-11-30T22:26:51Z</dcterms:modified>
</cp:coreProperties>
</file>